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Override5.xml" ContentType="application/vnd.openxmlformats-officedocument.themeOverride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Override6.xml" ContentType="application/vnd.openxmlformats-officedocument.themeOverride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Override4.xml" ContentType="application/vnd.openxmlformats-officedocument.themeOverride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8"/>
  </p:notesMasterIdLst>
  <p:sldIdLst>
    <p:sldId id="256" r:id="rId8"/>
    <p:sldId id="270" r:id="rId9"/>
    <p:sldId id="257" r:id="rId10"/>
    <p:sldId id="263" r:id="rId11"/>
    <p:sldId id="265" r:id="rId12"/>
    <p:sldId id="264" r:id="rId13"/>
    <p:sldId id="309" r:id="rId14"/>
    <p:sldId id="318" r:id="rId15"/>
    <p:sldId id="271" r:id="rId16"/>
    <p:sldId id="27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9109"/>
    <a:srgbClr val="900A93"/>
    <a:srgbClr val="0C8B8E"/>
    <a:srgbClr val="FFFF00"/>
    <a:srgbClr val="980D02"/>
    <a:srgbClr val="0000FF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711" autoAdjust="0"/>
    <p:restoredTop sz="94660"/>
  </p:normalViewPr>
  <p:slideViewPr>
    <p:cSldViewPr>
      <p:cViewPr varScale="1">
        <p:scale>
          <a:sx n="67" d="100"/>
          <a:sy n="67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5AB17F-D993-4E85-B477-415B7467401D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13C46D-F62D-40C4-942A-ACEC80DA67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1739BF-5429-43DD-99CE-87D24F2148D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A017AC-A0E3-4F11-81AC-15ECEEDFC23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D5003-B2AC-4B25-9F0C-549D779DA6A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D81C4-A541-4272-AB61-BEE5E6FA7F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B8A5F-9B2B-419B-B360-A270C12AB563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3FDAD-69F9-497F-9DF8-95D71CE04D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7B01-29E8-4081-929A-24B016AAB37F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F322D-0ABF-4B1F-8056-341044B8A4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74FD6-FFCF-4604-88A9-F227CBB99EFE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13C07-CCC1-4B5E-AC22-04469C9F5C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6C321-90CE-435A-8ABC-87FBCB8FD3CE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4246A-0DC5-4835-B762-508B7B801C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33EB1-984D-4569-9117-CF3C2BC579D7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84C81-3DFE-44AB-B908-3CF78877E9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D26F-D8A5-4D11-BB95-E855D3B6FB8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D0105-6D20-4681-9A5A-E6BCA8A1FB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50A70-A832-4583-AB42-69F5266526CA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BCDDD-1FAE-402C-8BD4-216DA254EE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7578E-56A6-474F-8FA8-61DE646B663E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31878-0526-49E4-BB3D-016AB24567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0F31C-0AE9-44BC-A7E0-C70DAB46D2F3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F9B05-3810-4C99-A7E6-6260C77C7D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648AA-9BA1-4395-B7E0-87730DE9EA55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59D4A-5554-42E5-AB10-B2F7621B90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0551A-EF9A-40F2-8658-5FC978F02C00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738F9-91E7-47B5-986E-588BC7F319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633E0-9EF8-4CD9-B4BD-6F3D949EB36F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0F2F-9100-4A6F-A01D-37ED091A49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916A7-68E5-4139-BB39-18459B5DF4A8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8FC33-60B7-4C36-9397-77EB227371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6A7E-5725-4230-91B5-984D757DDE81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591AC-D1C8-4041-AD79-20891A6DC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18142-7F60-4787-9C60-2C53AFC67E8A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CED15-3C4A-4B0E-A953-DD44B9A70F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D5117-3187-4A56-B9C4-66D7C06E7A2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4B754-7C69-47A9-8461-2C495AD9B7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AD860-9382-46FD-B7F7-F8901411D432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9D18-9643-4276-A24A-4EC36442E3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135AA-6EA6-474A-9746-0A7049FF3FD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3E0AA-5B14-4F39-83CD-CA1704B705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B1F99-1F85-4E69-A238-E49AF6B77818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A8322-46FF-4406-AEDB-6DE0C2AA76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E1CBD-DA3B-409D-B4B6-CBFE3B599BF2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9D3B-94B4-4D15-AE26-917637DD31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FCCEC-4074-4FB2-A365-5D7DAB548BC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DDA3A-B95A-4CB6-AFD5-409838F7F0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6379-0A15-44C6-AA80-862FEEE4020A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54FD7-69C1-4AF7-A309-2558EC8041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D4A2F-E891-4F40-93B5-F43D2312BB02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45A1-9F50-42D8-829D-58DDDF098A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5D3E-0935-4066-B9EB-180762D33CC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F7CB4-8CCB-416E-A74D-364ED352CF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743521-283B-4597-8E1F-11BC0120A82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7F7421-DD17-4CB5-A845-D43AE60A4E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21F2-CA31-4B69-84AD-4A9EC2E763D0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447FD-D111-45B3-AD89-C941C63150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B3DCF0-6C6A-438E-BE97-37BF4BDB19FD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0FB5D1-7C16-4097-9837-A8868CDC8C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4E686-07AA-49AA-B821-9D1F56414223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3C66-C207-4A86-AC0E-5DE8999AFA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C1F68B-F3B6-48B6-B5B5-CA6BACBCAB9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0C938C-C8A0-4CA3-9F4D-E69D1C16B2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17333-467B-4D11-B611-37046E2F380F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9F8E9-C5F2-4244-AF2F-A3566D0679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E7542B-7271-45E8-B39B-485553C5FC28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77B2BC-87FE-4A71-8256-13ADB855B7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74773F-518E-43BB-8DF6-1690B38E829C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D7B3F0-1FDC-4C22-8811-F7A3A2644F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060DE-730C-4B72-A9F7-9F60168D5E35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DB527-8784-4A11-AD29-46A4A1FCC4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66557-DD82-4104-BE44-280B17A92A9F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3AB5C-5261-4C1F-8F59-8EE4A43E7C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2AAA0-8060-404C-A17F-EAEFFE8C9FA0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1FE42-A8A3-4EBE-B19A-2829BB514B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AEA05B-AA8E-47DF-BB6B-4824D1D4833D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BA6DF9-0DC6-4880-8A0F-1BE3B7CD72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CE2EC-C4BD-47BF-92C1-9C65C404AE0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417D0-CDA0-4BDA-B37A-8461500827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88E82B-22C6-4DD1-A94B-1B8864AAC997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DB3A52-C184-4698-AC79-0300D8D83E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08FD04-2C7D-4AE2-8C25-A675BEC0969C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4C423C-CE8A-4B06-98E8-B1FF24F478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19E676-51DB-4D99-9E58-614F4DB63E23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F000F1-3A81-491B-A8C9-BFD518FF76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74C8FE-BEAB-48AC-AC9A-57BEE1B77E2C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DFA9F7-BE70-45ED-8B22-CADBEB4B9D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4EF15-BDE7-4AEB-B6A9-BAFA18CF3E72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F5F2F-8ED7-4C7F-9D07-0A8ED753CC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329E1-E6A0-4311-81BD-FEA09537127F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84F43F-73B3-4865-B6D4-D8D25E8F92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B3F9-7574-4A7D-95A8-D11A3511A135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BF009-76FB-4427-B879-F70E3DE4DD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DBF5E3D-7762-4F7A-88D8-3F2F7B548C50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CB7EF40-E909-4612-93C2-26B6495082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D1756-7013-4AA7-889C-54EF560CF3FE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569CC-DC05-4144-8593-B3966F58EB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E9477-BC02-426A-A4B1-31E21B517FD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01D0-5E41-460C-A310-12A6EA93D6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207C0-B1E6-499C-8185-DD18919445E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8FBB3-1C7E-414D-ABBC-04273553ED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82AAD-B36A-4078-9AFC-5B3A61BB99F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1EE8D-E040-4160-9F1C-CB2D37C472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1AE52-8F6C-494E-9EE1-76D392F0F57E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0170-9E1B-454F-BB6F-3A3020B5B7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52AF-4C86-46B8-B0CB-444E490154C3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924A-3606-4209-843A-760EC54E75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F4C4E-909B-4F75-B2C4-6223CC40AAA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A5FDE-0430-4248-9D78-A5E5B9FDD1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638AA-3341-4563-B458-FA7707E09609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36E93-1C1D-4F2A-8454-6E014F58AB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B0507-D2A3-4A29-9AAF-6BEE42A21A3A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E716F-777D-4003-B7F4-CEE3E82D52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C553-70CB-451E-B95C-810B52615F2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896C1-55CF-43E3-9586-002D92123C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E962D-73DA-483B-937E-2E196C2896B9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A1527-0BAE-4CC7-8BFA-2103A22F0C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DC73C-513D-48B8-B6D6-EF8392B286DE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BC15E-BB77-4D50-9DC2-8DC8D1E967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661C-8CA4-45D9-82BB-535F70BD1CFD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B1DCA-0F53-44AE-B906-37A1832B8F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F5F0E-1D64-4811-B37C-598B2B9843A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487F0-663A-4C85-856F-7690C667B2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5FB8E75-3D23-4471-B184-610D6CFBF47D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722FD77-0B93-4BAD-B0F8-0987C91823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E05EC46-79CC-4292-B2DA-7C6165958270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6BA05BB-5202-4552-85A0-292EA31539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BC2476-8579-4486-B969-9657171B439F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75D789-096E-4902-B0B4-DC1B9E3CB1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B61F6C-AA69-4D9F-844F-D2B1921830B1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6C9B63-C379-4C55-81E2-1E08049B72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C4EFAD-5C37-4743-81DB-8ABE136445A3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0534A4-6EA3-4D06-8177-2834D060E3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7C6CA-15F1-49A4-89B5-6380867EA14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5D38-632F-45E0-A972-AF8393BE36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FB35A-96AC-43F3-9512-5B9AD2339DCF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16834-3B66-48CD-A565-39D29BFBEC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16AEC00-928C-40BE-A76D-67A2264860D5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2545022-F146-44BD-805B-9F91D172B9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9000">
    <p:zoom dir="in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E5758DA-07E5-4855-B827-0B638C98A2BE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B9F87D2-BD19-4B94-8C57-4FF26FC963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21C9F-5C62-4C7D-858E-5181ADB2BD2E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40BC6-75EF-490A-8E39-BC7ADFBEE9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A0F6F-C036-4AF9-A947-1DAB8559E4F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45A62-23E8-4FAE-ACE7-0D9DBE3B05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CF9C6-71FC-4263-BFD4-985E6CA1F29D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8A0CC-FC9B-413A-AB58-AC13CC9B5F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23D7F-EF2B-4FCE-9DB6-7DAA262BF4D8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47741-BBC6-4E51-BAEE-9416B33C12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900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1E6001-598A-491E-AE7F-3D89E80ADF24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1AC90A-F519-4DCF-B40C-EF90F6F4C4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4" r:id="rId2"/>
    <p:sldLayoutId id="2147483773" r:id="rId3"/>
    <p:sldLayoutId id="2147483772" r:id="rId4"/>
    <p:sldLayoutId id="2147483771" r:id="rId5"/>
    <p:sldLayoutId id="2147483770" r:id="rId6"/>
    <p:sldLayoutId id="2147483769" r:id="rId7"/>
    <p:sldLayoutId id="2147483768" r:id="rId8"/>
    <p:sldLayoutId id="2147483767" r:id="rId9"/>
    <p:sldLayoutId id="2147483766" r:id="rId10"/>
    <p:sldLayoutId id="2147483765" r:id="rId11"/>
  </p:sldLayoutIdLst>
  <p:transition spd="med" advClick="0" advTm="9000">
    <p:zoom dir="in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31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1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314475-20D2-4527-9352-1423D755BC07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DEC7DC-F401-41F1-8680-B6204BD882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3321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810" r:id="rId2"/>
    <p:sldLayoutId id="2147483782" r:id="rId3"/>
    <p:sldLayoutId id="2147483781" r:id="rId4"/>
    <p:sldLayoutId id="2147483780" r:id="rId5"/>
    <p:sldLayoutId id="2147483779" r:id="rId6"/>
    <p:sldLayoutId id="2147483778" r:id="rId7"/>
    <p:sldLayoutId id="2147483777" r:id="rId8"/>
    <p:sldLayoutId id="2147483776" r:id="rId9"/>
  </p:sldLayoutIdLst>
  <p:transition spd="med" advClick="0" advTm="9000"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860C69-21D5-44BC-8956-4D42D831A021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A77954-8978-4C9D-9E22-C8211FF487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3" r:id="rId2"/>
    <p:sldLayoutId id="2147483792" r:id="rId3"/>
    <p:sldLayoutId id="2147483791" r:id="rId4"/>
    <p:sldLayoutId id="2147483790" r:id="rId5"/>
    <p:sldLayoutId id="2147483789" r:id="rId6"/>
    <p:sldLayoutId id="2147483788" r:id="rId7"/>
    <p:sldLayoutId id="2147483787" r:id="rId8"/>
    <p:sldLayoutId id="2147483786" r:id="rId9"/>
    <p:sldLayoutId id="2147483785" r:id="rId10"/>
    <p:sldLayoutId id="2147483784" r:id="rId11"/>
  </p:sldLayoutIdLst>
  <p:transition spd="med" advClick="0" advTm="9000">
    <p:zoom dir="in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7897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FD2A022-AA6C-4945-A517-09DF81AD61F5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52F02A3-9B2E-493E-935F-84A482AA91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799" r:id="rId2"/>
    <p:sldLayoutId id="2147483812" r:id="rId3"/>
    <p:sldLayoutId id="2147483798" r:id="rId4"/>
    <p:sldLayoutId id="2147483813" r:id="rId5"/>
    <p:sldLayoutId id="2147483797" r:id="rId6"/>
    <p:sldLayoutId id="2147483814" r:id="rId7"/>
    <p:sldLayoutId id="2147483815" r:id="rId8"/>
    <p:sldLayoutId id="2147483796" r:id="rId9"/>
    <p:sldLayoutId id="2147483795" r:id="rId10"/>
  </p:sldLayoutIdLst>
  <p:transition spd="med" advClick="0" advTm="9000"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0000A8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A8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A8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A8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A8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0000A8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0000A8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0000A8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0000A8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AAAAC7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DADAD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0185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E9AEDF-B287-463B-90C1-954C228A6F9D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37B3C85-D99D-437D-8E1F-AA5E09D6AB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3" r:id="rId2"/>
    <p:sldLayoutId id="2147483817" r:id="rId3"/>
    <p:sldLayoutId id="2147483818" r:id="rId4"/>
    <p:sldLayoutId id="2147483819" r:id="rId5"/>
    <p:sldLayoutId id="2147483820" r:id="rId6"/>
    <p:sldLayoutId id="2147483802" r:id="rId7"/>
    <p:sldLayoutId id="2147483821" r:id="rId8"/>
    <p:sldLayoutId id="2147483822" r:id="rId9"/>
    <p:sldLayoutId id="2147483801" r:id="rId10"/>
    <p:sldLayoutId id="2147483800" r:id="rId11"/>
  </p:sldLayoutIdLst>
  <p:transition spd="med" advClick="0" advTm="9000"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246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CC1773-9E46-4CE5-833C-A0396CE9CF1B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2C7D99-8FF5-40B6-9389-1142733C27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06" r:id="rId4"/>
    <p:sldLayoutId id="2147483826" r:id="rId5"/>
    <p:sldLayoutId id="2147483805" r:id="rId6"/>
    <p:sldLayoutId id="2147483827" r:id="rId7"/>
    <p:sldLayoutId id="2147483828" r:id="rId8"/>
    <p:sldLayoutId id="2147483829" r:id="rId9"/>
    <p:sldLayoutId id="2147483804" r:id="rId10"/>
    <p:sldLayoutId id="2147483830" r:id="rId11"/>
  </p:sldLayoutIdLst>
  <p:transition spd="med" advClick="0" advTm="9000"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1597271-FC25-4FCB-B75F-D238D84293D2}" type="datetimeFigureOut">
              <a:rPr lang="ru-RU"/>
              <a:pPr>
                <a:defRPr/>
              </a:pPr>
              <a:t>29.11.2011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47227F2C-0876-400F-A4C3-944D07CCE4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476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09" r:id="rId6"/>
    <p:sldLayoutId id="2147483836" r:id="rId7"/>
    <p:sldLayoutId id="2147483837" r:id="rId8"/>
    <p:sldLayoutId id="2147483808" r:id="rId9"/>
    <p:sldLayoutId id="2147483807" r:id="rId10"/>
  </p:sldLayoutIdLst>
  <p:transition spd="med" advClick="0" advTm="9000">
    <p:zoom dir="in"/>
  </p:transition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2.xml"/><Relationship Id="rId1" Type="http://schemas.openxmlformats.org/officeDocument/2006/relationships/themeOverride" Target="../theme/themeOverr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33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Relationship Id="rId5" Type="http://schemas.openxmlformats.org/officeDocument/2006/relationships/image" Target="../media/image21.jpeg"/><Relationship Id="rId4" Type="http://schemas.openxmlformats.org/officeDocument/2006/relationships/image" Target="../media/image2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 idx="4294967295"/>
          </p:nvPr>
        </p:nvPicPr>
        <p:blipFill>
          <a:blip r:embed="rId3"/>
          <a:srcRect r="7234"/>
          <a:stretch>
            <a:fillRect/>
          </a:stretch>
        </p:blipFill>
        <p:spPr>
          <a:xfrm>
            <a:off x="682625" y="493713"/>
            <a:ext cx="7634288" cy="1219200"/>
          </a:xfrm>
        </p:spPr>
      </p:pic>
      <p:sp>
        <p:nvSpPr>
          <p:cNvPr id="8806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2357438"/>
            <a:ext cx="6400800" cy="857250"/>
          </a:xfrm>
        </p:spPr>
        <p:txBody>
          <a:bodyPr lIns="0" rIns="18288"/>
          <a:lstStyle/>
          <a:p>
            <a:pPr marL="0" indent="0" algn="ctr" eaLnBrk="1" hangingPunct="1">
              <a:buClr>
                <a:srgbClr val="AAAAC7"/>
              </a:buClr>
              <a:buFont typeface="Wingdings 2" pitchFamily="18" charset="2"/>
              <a:buNone/>
            </a:pPr>
            <a:r>
              <a:rPr lang="ru-RU" sz="4400" smtClean="0">
                <a:solidFill>
                  <a:srgbClr val="FF0000"/>
                </a:solidFill>
                <a:latin typeface="Clarendon" pitchFamily="18" charset="0"/>
              </a:rPr>
              <a:t>А вот и 5б </a:t>
            </a:r>
            <a:endParaRPr lang="ru-RU" sz="4400" smtClean="0">
              <a:solidFill>
                <a:srgbClr val="FF0000"/>
              </a:solidFill>
              <a:latin typeface="Arial" charset="0"/>
            </a:endParaRPr>
          </a:p>
          <a:p>
            <a:pPr marL="0" indent="0" algn="ctr" eaLnBrk="1" hangingPunct="1">
              <a:buClr>
                <a:srgbClr val="AAAAC7"/>
              </a:buClr>
              <a:buFont typeface="Wingdings 2" pitchFamily="18" charset="2"/>
              <a:buNone/>
            </a:pPr>
            <a:r>
              <a:rPr lang="ru-RU" sz="4400" smtClean="0">
                <a:solidFill>
                  <a:srgbClr val="FF0000"/>
                </a:solidFill>
                <a:latin typeface="Clarendon" pitchFamily="18" charset="0"/>
              </a:rPr>
              <a:t>из школы №56</a:t>
            </a:r>
          </a:p>
        </p:txBody>
      </p:sp>
      <p:pic>
        <p:nvPicPr>
          <p:cNvPr id="88067" name="Рисунок 4" descr="467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63" y="3933825"/>
            <a:ext cx="1412875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8" name="Рисунок 5" descr="95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3929063"/>
            <a:ext cx="981075" cy="186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WordArt 5"/>
          <p:cNvSpPr>
            <a:spLocks noChangeArrowheads="1" noChangeShapeType="1" noTextEdit="1"/>
          </p:cNvSpPr>
          <p:nvPr/>
        </p:nvSpPr>
        <p:spPr bwMode="auto">
          <a:xfrm>
            <a:off x="2484438" y="188913"/>
            <a:ext cx="4587875" cy="10795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                           </a:t>
            </a:r>
          </a:p>
        </p:txBody>
      </p:sp>
      <p:sp>
        <p:nvSpPr>
          <p:cNvPr id="58377" name="WordArt 9"/>
          <p:cNvSpPr>
            <a:spLocks noChangeArrowheads="1" noChangeShapeType="1" noTextEdit="1"/>
          </p:cNvSpPr>
          <p:nvPr/>
        </p:nvSpPr>
        <p:spPr bwMode="auto">
          <a:xfrm>
            <a:off x="2771775" y="1557338"/>
            <a:ext cx="4010025" cy="223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1600" b="1" kern="1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rgbClr val="800080"/>
              </a:solidFill>
              <a:latin typeface="Times New Roman"/>
              <a:cs typeface="Times New Roman"/>
            </a:endParaRPr>
          </a:p>
        </p:txBody>
      </p:sp>
      <p:pic>
        <p:nvPicPr>
          <p:cNvPr id="103430" name="Рисунок 8" descr="Копия Копия Image000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285750"/>
            <a:ext cx="1649412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1" name="Рисунок 9" descr="Копия Image0047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4076700"/>
            <a:ext cx="179863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3" name="Picture 9" descr="374461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0550" y="1557338"/>
            <a:ext cx="3025775" cy="2270125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</p:pic>
      <p:pic>
        <p:nvPicPr>
          <p:cNvPr id="103434" name="Picture 10" descr="8204331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8750" y="2708275"/>
            <a:ext cx="2757488" cy="367665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</p:pic>
      <p:pic>
        <p:nvPicPr>
          <p:cNvPr id="103435" name="Picture 11" descr="22178666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13488" y="2919413"/>
            <a:ext cx="2651125" cy="3533775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Наш класс</a:t>
            </a: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1835150" y="1412875"/>
            <a:ext cx="5567363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/>
              <a:t>П</a:t>
            </a:r>
            <a:r>
              <a:rPr lang="ru-RU" sz="8800">
                <a:solidFill>
                  <a:srgbClr val="980D02"/>
                </a:solidFill>
              </a:rPr>
              <a:t>О</a:t>
            </a:r>
            <a:r>
              <a:rPr lang="ru-RU" sz="8800">
                <a:solidFill>
                  <a:srgbClr val="33CC33"/>
                </a:solidFill>
              </a:rPr>
              <a:t>З</a:t>
            </a:r>
            <a:r>
              <a:rPr lang="ru-RU" sz="8800">
                <a:solidFill>
                  <a:srgbClr val="FFFF00"/>
                </a:solidFill>
              </a:rPr>
              <a:t>И</a:t>
            </a:r>
            <a:r>
              <a:rPr lang="ru-RU" sz="8800">
                <a:solidFill>
                  <a:srgbClr val="0C8B8E"/>
                </a:solidFill>
              </a:rPr>
              <a:t>Т</a:t>
            </a:r>
            <a:r>
              <a:rPr lang="ru-RU" sz="8800">
                <a:solidFill>
                  <a:srgbClr val="900A93"/>
                </a:solidFill>
              </a:rPr>
              <a:t>И</a:t>
            </a:r>
            <a:r>
              <a:rPr lang="ru-RU" sz="8800">
                <a:solidFill>
                  <a:srgbClr val="099109"/>
                </a:solidFill>
              </a:rPr>
              <a:t>В</a:t>
            </a:r>
          </a:p>
        </p:txBody>
      </p:sp>
      <p:pic>
        <p:nvPicPr>
          <p:cNvPr id="98312" name="Picture 8" descr="nadpisy-099_enl"/>
          <p:cNvPicPr>
            <a:picLocks noChangeAspect="1" noChangeArrowheads="1"/>
          </p:cNvPicPr>
          <p:nvPr/>
        </p:nvPicPr>
        <p:blipFill>
          <a:blip r:embed="rId2"/>
          <a:srcRect t="20451" b="23770"/>
          <a:stretch>
            <a:fillRect/>
          </a:stretch>
        </p:blipFill>
        <p:spPr bwMode="auto">
          <a:xfrm>
            <a:off x="1116013" y="3141663"/>
            <a:ext cx="7429500" cy="259238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sz="4000" b="1" smtClean="0">
                <a:solidFill>
                  <a:srgbClr val="00B050"/>
                </a:solidFill>
              </a:rPr>
              <a:t> Мы любим свою школу, </a:t>
            </a:r>
            <a:br>
              <a:rPr lang="ru-RU" sz="4000" b="1" smtClean="0">
                <a:solidFill>
                  <a:srgbClr val="00B050"/>
                </a:solidFill>
              </a:rPr>
            </a:br>
            <a:r>
              <a:rPr lang="ru-RU" sz="4000" b="1" smtClean="0">
                <a:solidFill>
                  <a:srgbClr val="00B050"/>
                </a:solidFill>
              </a:rPr>
              <a:t>любим свой класс!</a:t>
            </a:r>
          </a:p>
        </p:txBody>
      </p:sp>
      <p:pic>
        <p:nvPicPr>
          <p:cNvPr id="89093" name="Picture 5" descr="49139359"/>
          <p:cNvPicPr>
            <a:picLocks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124075" y="1484313"/>
            <a:ext cx="5145088" cy="5229225"/>
          </a:xfrm>
          <a:noFill/>
          <a:ln w="38100">
            <a:solidFill>
              <a:srgbClr val="00FF00"/>
            </a:solidFill>
          </a:ln>
        </p:spPr>
      </p:pic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u="sng" dirty="0" smtClean="0"/>
              <a:t>Наш девиз: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88" y="2276475"/>
            <a:ext cx="4656137" cy="40243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endParaRPr lang="ru-RU" smtClean="0">
              <a:solidFill>
                <a:srgbClr val="010199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i="1" smtClean="0">
              <a:solidFill>
                <a:srgbClr val="010199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2800" b="1" i="1" smtClean="0">
                <a:solidFill>
                  <a:srgbClr val="010199"/>
                </a:solidFill>
              </a:rPr>
              <a:t>5б идёт вперёд и никогда не отстаёт, торопит тех кто позади и не сбивается с пути!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14290"/>
            <a:ext cx="1733553" cy="1857378"/>
          </a:xfrm>
          <a:prstGeom prst="round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CAPYMF5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3143248"/>
            <a:ext cx="2372642" cy="27146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u="sng" dirty="0">
                <a:solidFill>
                  <a:schemeClr val="tx2">
                    <a:satMod val="130000"/>
                  </a:schemeClr>
                </a:solidFill>
              </a:rPr>
              <a:t>Наши задачи: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447800"/>
            <a:ext cx="8076464" cy="4800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i="1" dirty="0"/>
              <a:t>1. Уважать национальную культуру, свой народ, свой язык, традиции и обычай своей страны.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i="1" dirty="0"/>
              <a:t>2. Приобретать положительный нравственный </a:t>
            </a:r>
            <a:r>
              <a:rPr lang="ru-RU" sz="2400" i="1" dirty="0" smtClean="0"/>
              <a:t>опыт</a:t>
            </a:r>
            <a:endParaRPr lang="ru-RU" sz="2400" i="1" dirty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i="1" dirty="0"/>
              <a:t>4. Формировать культуру сохранения собственного здоровья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i="1" dirty="0" smtClean="0"/>
              <a:t>5. </a:t>
            </a:r>
            <a:r>
              <a:rPr lang="ru-RU" sz="2400" i="1" dirty="0"/>
              <a:t>Преодолевать вредные привычки средствами физкультуры и занятием спортом.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i="1" dirty="0" smtClean="0"/>
              <a:t>6. </a:t>
            </a:r>
            <a:r>
              <a:rPr lang="ru-RU" sz="2400" i="1" dirty="0"/>
              <a:t>Участвовать в самых различных видах досуговой деятельности.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i="1" dirty="0" smtClean="0"/>
              <a:t>7. </a:t>
            </a:r>
            <a:r>
              <a:rPr lang="ru-RU" sz="2400" i="1" dirty="0"/>
              <a:t>Воспитывать силу воли, терпение при достижении поставленной цели.</a:t>
            </a:r>
          </a:p>
        </p:txBody>
      </p:sp>
      <p:pic>
        <p:nvPicPr>
          <p:cNvPr id="97285" name="Рисунок 3" descr="iCAR041M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13" y="142875"/>
            <a:ext cx="257175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1989138"/>
            <a:ext cx="2828925" cy="368617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endParaRPr lang="ru-RU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ru-RU" b="1" smtClean="0">
                <a:solidFill>
                  <a:srgbClr val="0070C0"/>
                </a:solidFill>
                <a:latin typeface="Arial" charset="0"/>
                <a:cs typeface="Arial" charset="0"/>
              </a:rPr>
              <a:t>Посмотрите все на нас: вот какой мы дружный класс!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Мы одно целое!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4214" name="Picture 6" descr="4654178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8375" y="2058988"/>
            <a:ext cx="3178175" cy="4249737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.MICROSOF-23CC3E\Рабочий стол\к презентациям\iCA6P8KM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10000"/>
          </a:blip>
          <a:srcRect/>
          <a:stretch>
            <a:fillRect/>
          </a:stretch>
        </p:blipFill>
        <p:spPr>
          <a:xfrm>
            <a:off x="1547813" y="333375"/>
            <a:ext cx="2909887" cy="2909888"/>
          </a:xfr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95239" name="Picture 7" descr="3474830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500438"/>
            <a:ext cx="3959225" cy="2971800"/>
          </a:xfrm>
          <a:prstGeom prst="rect">
            <a:avLst/>
          </a:prstGeom>
          <a:noFill/>
          <a:ln w="34925">
            <a:solidFill>
              <a:srgbClr val="00FF00"/>
            </a:solidFill>
            <a:miter lim="800000"/>
            <a:headEnd/>
            <a:tailEnd/>
          </a:ln>
        </p:spPr>
      </p:pic>
      <p:pic>
        <p:nvPicPr>
          <p:cNvPr id="95240" name="Picture 8" descr="8405884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8263" y="1844675"/>
            <a:ext cx="3132137" cy="4175125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85750"/>
            <a:ext cx="8258175" cy="6143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endParaRPr lang="ru-RU" sz="2400" i="1" smtClean="0">
              <a:solidFill>
                <a:srgbClr val="000000"/>
              </a:solidFill>
              <a:latin typeface="Bookman Old Style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ru-RU" sz="2400" i="1" smtClean="0">
              <a:solidFill>
                <a:srgbClr val="000000"/>
              </a:solidFill>
              <a:latin typeface="Bookman Old Style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2400" i="1" smtClean="0">
                <a:solidFill>
                  <a:srgbClr val="000000"/>
                </a:solidFill>
                <a:latin typeface="Bookman Old Style" pitchFamily="18" charset="0"/>
              </a:rPr>
              <a:t>В классе 21 человек, мальчиков 11, девочек 10.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ru-RU" sz="2400" i="1" smtClean="0">
              <a:solidFill>
                <a:srgbClr val="000000"/>
              </a:solidFill>
              <a:latin typeface="Bookman Old Style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2400" i="1" smtClean="0">
                <a:solidFill>
                  <a:srgbClr val="000000"/>
                </a:solidFill>
                <a:latin typeface="Bookman Old Style" pitchFamily="18" charset="0"/>
              </a:rPr>
              <a:t> Мы принимаем активное участие во всех мероприятиях!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endParaRPr lang="ru-RU" sz="190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ru-RU" sz="280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Выставка «Дары осени»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Школьная игра «Следопыт»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Акция на День учителя «Пожелания учителям»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Концерт на День учителя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Красноярский городской форум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Школьный </a:t>
            </a:r>
            <a:r>
              <a:rPr lang="en-US" sz="2800" smtClean="0">
                <a:solidFill>
                  <a:srgbClr val="000000"/>
                </a:solidFill>
              </a:rPr>
              <a:t>Hallowen</a:t>
            </a:r>
            <a:endParaRPr lang="ru-RU" sz="280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Акция «Роев ручей»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Школьный брейн-ринг</a:t>
            </a:r>
          </a:p>
          <a:p>
            <a:pPr algn="ctr" eaLnBrk="1" hangingPunct="1">
              <a:lnSpc>
                <a:spcPct val="80000"/>
              </a:lnSpc>
            </a:pPr>
            <a:endParaRPr lang="ru-RU" sz="2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0" name="WordArt 10"/>
          <p:cNvSpPr>
            <a:spLocks noChangeArrowheads="1" noChangeShapeType="1" noTextEdit="1"/>
          </p:cNvSpPr>
          <p:nvPr/>
        </p:nvSpPr>
        <p:spPr bwMode="auto">
          <a:xfrm rot="-249277">
            <a:off x="464758" y="90886"/>
            <a:ext cx="6258946" cy="1314450"/>
          </a:xfrm>
          <a:custGeom>
            <a:avLst/>
            <a:gdLst>
              <a:gd name="connsiteX0" fmla="*/ 0 w 3552825"/>
              <a:gd name="connsiteY0" fmla="*/ 0 h 1314450"/>
              <a:gd name="connsiteX1" fmla="*/ 3552825 w 3552825"/>
              <a:gd name="connsiteY1" fmla="*/ 0 h 1314450"/>
              <a:gd name="connsiteX2" fmla="*/ 3552825 w 3552825"/>
              <a:gd name="connsiteY2" fmla="*/ 1314450 h 1314450"/>
              <a:gd name="connsiteX3" fmla="*/ 0 w 3552825"/>
              <a:gd name="connsiteY3" fmla="*/ 1314450 h 1314450"/>
              <a:gd name="connsiteX4" fmla="*/ 0 w 3552825"/>
              <a:gd name="connsiteY4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2825" h="1314450">
                <a:moveTo>
                  <a:pt x="0" y="0"/>
                </a:moveTo>
                <a:lnTo>
                  <a:pt x="3552825" y="0"/>
                </a:lnTo>
                <a:lnTo>
                  <a:pt x="3552825" y="1314450"/>
                </a:lnTo>
                <a:lnTo>
                  <a:pt x="0" y="13144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obliqueTopLeft"/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Impact"/>
              </a:rPr>
              <a:t>Ученье</a:t>
            </a:r>
            <a:r>
              <a:rPr lang="ru-RU" sz="3600" b="1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- свет,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А  неученье - тьма.</a:t>
            </a:r>
          </a:p>
        </p:txBody>
      </p:sp>
      <p:sp>
        <p:nvSpPr>
          <p:cNvPr id="51217" name="WordArt 17"/>
          <p:cNvSpPr>
            <a:spLocks noChangeArrowheads="1" noChangeShapeType="1" noTextEdit="1"/>
          </p:cNvSpPr>
          <p:nvPr/>
        </p:nvSpPr>
        <p:spPr bwMode="auto">
          <a:xfrm>
            <a:off x="571472" y="4357694"/>
            <a:ext cx="6215106" cy="15716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kern="10" dirty="0">
                <a:ln w="19050">
                  <a:solidFill>
                    <a:srgbClr val="FFFF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Создадим в классе культ учебы!</a:t>
            </a:r>
            <a:r>
              <a:rPr lang="ru-RU" sz="1000" kern="10" dirty="0">
                <a:ln w="19050">
                  <a:solidFill>
                    <a:srgbClr val="FFFF66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sp>
        <p:nvSpPr>
          <p:cNvPr id="101379" name="TextBox 5"/>
          <p:cNvSpPr txBox="1">
            <a:spLocks noChangeArrowheads="1"/>
          </p:cNvSpPr>
          <p:nvPr/>
        </p:nvSpPr>
        <p:spPr bwMode="auto">
          <a:xfrm>
            <a:off x="2571750" y="2143125"/>
            <a:ext cx="40719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Franklin Gothic Book" pitchFamily="34" charset="0"/>
              </a:rPr>
              <a:t>Первую четверть закончили со 100% успеваемостью, отличников -1, на 4 и5 успевают 12 человек!</a:t>
            </a:r>
          </a:p>
        </p:txBody>
      </p:sp>
      <p:pic>
        <p:nvPicPr>
          <p:cNvPr id="7" name="Рисунок 6" descr="школа-6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8" y="1857364"/>
            <a:ext cx="1669742" cy="166974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 descr="школа-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68" y="4286256"/>
            <a:ext cx="1571636" cy="157163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1382" name="Рисунок 8" descr="Image00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1785938"/>
            <a:ext cx="2166938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9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6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5.4|3.7|3.8|3.2|2.8|3.1|3.6|4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олнцестояние">
  <a:themeElements>
    <a:clrScheme name="Другая 2">
      <a:dk1>
        <a:srgbClr val="010199"/>
      </a:dk1>
      <a:lt1>
        <a:srgbClr val="FFFFFF"/>
      </a:lt1>
      <a:dk2>
        <a:srgbClr val="000092"/>
      </a:dk2>
      <a:lt2>
        <a:srgbClr val="CCFFFF"/>
      </a:lt2>
      <a:accent1>
        <a:srgbClr val="66CCFF"/>
      </a:accent1>
      <a:accent2>
        <a:srgbClr val="2EBDBA"/>
      </a:accent2>
      <a:accent3>
        <a:srgbClr val="AAAAC7"/>
      </a:accent3>
      <a:accent4>
        <a:srgbClr val="DADADA"/>
      </a:accent4>
      <a:accent5>
        <a:srgbClr val="B8E2FF"/>
      </a:accent5>
      <a:accent6>
        <a:srgbClr val="29ABA8"/>
      </a:accent6>
      <a:hlink>
        <a:srgbClr val="66FFFF"/>
      </a:hlink>
      <a:folHlink>
        <a:srgbClr val="9933F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5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6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7.xml><?xml version="1.0" encoding="utf-8"?>
<a:themeOverride xmlns:a="http://schemas.openxmlformats.org/drawingml/2006/main">
  <a:clrScheme name="Другая 2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9933FF"/>
    </a:folHlink>
  </a:clrScheme>
</a:themeOverride>
</file>

<file path=ppt/theme/themeOverride8.xml><?xml version="1.0" encoding="utf-8"?>
<a:themeOverride xmlns:a="http://schemas.openxmlformats.org/drawingml/2006/main">
  <a:clrScheme name="Другая 3">
    <a:dk1>
      <a:sysClr val="windowText" lastClr="000000"/>
    </a:dk1>
    <a:lt1>
      <a:srgbClr val="88E2FF"/>
    </a:lt1>
    <a:dk2>
      <a:srgbClr val="C3F0FF"/>
    </a:dk2>
    <a:lt2>
      <a:srgbClr val="C5D1D7"/>
    </a:lt2>
    <a:accent1>
      <a:srgbClr val="D16349"/>
    </a:accent1>
    <a:accent2>
      <a:srgbClr val="FFF7C1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B0F0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153</Words>
  <Application>Microsoft Office PowerPoint</Application>
  <PresentationFormat>Экран (4:3)</PresentationFormat>
  <Paragraphs>36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15</vt:i4>
      </vt:variant>
      <vt:variant>
        <vt:lpstr>Шаблон оформления</vt:lpstr>
      </vt:variant>
      <vt:variant>
        <vt:i4>35</vt:i4>
      </vt:variant>
      <vt:variant>
        <vt:lpstr>Заголовки слайдов</vt:lpstr>
      </vt:variant>
      <vt:variant>
        <vt:i4>10</vt:i4>
      </vt:variant>
    </vt:vector>
  </HeadingPairs>
  <TitlesOfParts>
    <vt:vector size="60" baseType="lpstr">
      <vt:lpstr>Arial</vt:lpstr>
      <vt:lpstr>Calibri</vt:lpstr>
      <vt:lpstr>Constantia</vt:lpstr>
      <vt:lpstr>Wingdings 2</vt:lpstr>
      <vt:lpstr>Corbel</vt:lpstr>
      <vt:lpstr>Verdana</vt:lpstr>
      <vt:lpstr>Lucida Sans Unicode</vt:lpstr>
      <vt:lpstr>Wingdings 3</vt:lpstr>
      <vt:lpstr>Franklin Gothic Medium</vt:lpstr>
      <vt:lpstr>Franklin Gothic Book</vt:lpstr>
      <vt:lpstr>Cambria</vt:lpstr>
      <vt:lpstr>Gill Sans MT</vt:lpstr>
      <vt:lpstr>Rockwell</vt:lpstr>
      <vt:lpstr>Clarendon</vt:lpstr>
      <vt:lpstr>Bookman Old Style</vt:lpstr>
      <vt:lpstr>Тема Office</vt:lpstr>
      <vt:lpstr>Поток</vt:lpstr>
      <vt:lpstr>1_Тема Office</vt:lpstr>
      <vt:lpstr>Солнцестояние</vt:lpstr>
      <vt:lpstr>Открытая</vt:lpstr>
      <vt:lpstr>Трек</vt:lpstr>
      <vt:lpstr>Литейная</vt:lpstr>
      <vt:lpstr>Поток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Слайд 1</vt:lpstr>
      <vt:lpstr>Наш класс</vt:lpstr>
      <vt:lpstr> Мы любим свою школу,  любим свой класс!</vt:lpstr>
      <vt:lpstr>Слайд 4</vt:lpstr>
      <vt:lpstr>Наши задачи: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класса.</dc:title>
  <dc:creator>Admin</dc:creator>
  <cp:lastModifiedBy>Admin</cp:lastModifiedBy>
  <cp:revision>124</cp:revision>
  <dcterms:created xsi:type="dcterms:W3CDTF">2010-04-14T16:12:43Z</dcterms:created>
  <dcterms:modified xsi:type="dcterms:W3CDTF">2011-11-29T04:47:09Z</dcterms:modified>
</cp:coreProperties>
</file>